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5"/>
  </p:notesMasterIdLst>
  <p:handoutMasterIdLst>
    <p:handoutMasterId r:id="rId16"/>
  </p:handoutMasterIdLst>
  <p:sldIdLst>
    <p:sldId id="272" r:id="rId4"/>
    <p:sldId id="292" r:id="rId5"/>
    <p:sldId id="293" r:id="rId6"/>
    <p:sldId id="327" r:id="rId7"/>
    <p:sldId id="319" r:id="rId8"/>
    <p:sldId id="261" r:id="rId9"/>
    <p:sldId id="320" r:id="rId10"/>
    <p:sldId id="323" r:id="rId11"/>
    <p:sldId id="321" r:id="rId12"/>
    <p:sldId id="325" r:id="rId13"/>
    <p:sldId id="271" r:id="rId14"/>
  </p:sldIdLst>
  <p:sldSz cx="12192000" cy="6858000"/>
  <p:notesSz cx="6858000" cy="9144000"/>
  <p:embeddedFontLst>
    <p:embeddedFont>
      <p:font typeface="MiSans" panose="00000500000000000000" charset="-122"/>
      <p:regular r:id="rId21"/>
    </p:embeddedFont>
    <p:embeddedFont>
      <p:font typeface="MiSans Bold" panose="00000800000000000000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4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yanlin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E60012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4294"/>
        <p:guide pos="38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67.xml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18T16:24:16.887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51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161.xml"/><Relationship Id="rId23" Type="http://schemas.openxmlformats.org/officeDocument/2006/relationships/tags" Target="../tags/tag160.xml"/><Relationship Id="rId22" Type="http://schemas.openxmlformats.org/officeDocument/2006/relationships/tags" Target="../tags/tag159.xml"/><Relationship Id="rId21" Type="http://schemas.openxmlformats.org/officeDocument/2006/relationships/tags" Target="../tags/tag158.xml"/><Relationship Id="rId20" Type="http://schemas.openxmlformats.org/officeDocument/2006/relationships/tags" Target="../tags/tag157.xml"/><Relationship Id="rId2" Type="http://schemas.openxmlformats.org/officeDocument/2006/relationships/tags" Target="../tags/tag139.xml"/><Relationship Id="rId19" Type="http://schemas.openxmlformats.org/officeDocument/2006/relationships/tags" Target="../tags/tag156.xml"/><Relationship Id="rId18" Type="http://schemas.openxmlformats.org/officeDocument/2006/relationships/tags" Target="../tags/tag155.xml"/><Relationship Id="rId17" Type="http://schemas.openxmlformats.org/officeDocument/2006/relationships/tags" Target="../tags/tag154.xml"/><Relationship Id="rId16" Type="http://schemas.openxmlformats.org/officeDocument/2006/relationships/tags" Target="../tags/tag153.xml"/><Relationship Id="rId15" Type="http://schemas.openxmlformats.org/officeDocument/2006/relationships/tags" Target="../tags/tag15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tags" Target="../tags/tag13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180.xml"/><Relationship Id="rId2" Type="http://schemas.openxmlformats.org/officeDocument/2006/relationships/tags" Target="../tags/tag162.xml"/><Relationship Id="rId19" Type="http://schemas.openxmlformats.org/officeDocument/2006/relationships/tags" Target="../tags/tag179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85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04.xml"/><Relationship Id="rId2" Type="http://schemas.openxmlformats.org/officeDocument/2006/relationships/tags" Target="../tags/tag186.xml"/><Relationship Id="rId19" Type="http://schemas.openxmlformats.org/officeDocument/2006/relationships/tags" Target="../tags/tag203.xml"/><Relationship Id="rId18" Type="http://schemas.openxmlformats.org/officeDocument/2006/relationships/tags" Target="../tags/tag202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07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26.xml"/><Relationship Id="rId2" Type="http://schemas.openxmlformats.org/officeDocument/2006/relationships/tags" Target="../tags/tag208.xml"/><Relationship Id="rId19" Type="http://schemas.openxmlformats.org/officeDocument/2006/relationships/tags" Target="../tags/tag225.xml"/><Relationship Id="rId18" Type="http://schemas.openxmlformats.org/officeDocument/2006/relationships/tags" Target="../tags/tag224.xml"/><Relationship Id="rId17" Type="http://schemas.openxmlformats.org/officeDocument/2006/relationships/tags" Target="../tags/tag223.xml"/><Relationship Id="rId16" Type="http://schemas.openxmlformats.org/officeDocument/2006/relationships/tags" Target="../tags/tag222.xml"/><Relationship Id="rId15" Type="http://schemas.openxmlformats.org/officeDocument/2006/relationships/tags" Target="../tags/tag221.xml"/><Relationship Id="rId14" Type="http://schemas.openxmlformats.org/officeDocument/2006/relationships/tags" Target="../tags/tag220.xml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29.xml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48.xml"/><Relationship Id="rId2" Type="http://schemas.openxmlformats.org/officeDocument/2006/relationships/tags" Target="../tags/tag230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1905"/>
            <a:ext cx="12195175" cy="687641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21398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汇报人：</a:t>
            </a: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周延霖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6" name="椭圆 35"/>
          <p:cNvSpPr/>
          <p:nvPr>
            <p:custDataLst>
              <p:tags r:id="rId5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7" name="椭圆 36"/>
          <p:cNvSpPr/>
          <p:nvPr>
            <p:custDataLst>
              <p:tags r:id="rId6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19" name="椭圆 18"/>
          <p:cNvSpPr/>
          <p:nvPr>
            <p:custDataLst>
              <p:tags r:id="rId7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0" name="椭圆 19"/>
          <p:cNvSpPr/>
          <p:nvPr>
            <p:custDataLst>
              <p:tags r:id="rId8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434340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11506200" y="4838700"/>
            <a:ext cx="686435" cy="79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1"/>
            </p:custDataLst>
          </p:nvPr>
        </p:nvSpPr>
        <p:spPr>
          <a:xfrm rot="10800000">
            <a:off x="2632075" y="244475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2023/9/19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>
          <a:xfrm>
            <a:off x="3432175" y="2084070"/>
            <a:ext cx="5327650" cy="706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zh-CN" altLang="en-US" sz="4000" dirty="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高额奖学金</a:t>
            </a:r>
            <a:r>
              <a:rPr kumimoji="1" lang="zh-CN" altLang="en-US" sz="4000" dirty="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答辩</a:t>
            </a:r>
            <a:endParaRPr kumimoji="1" lang="zh-CN" altLang="en-US" sz="4000" dirty="0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13"/>
            </p:custDataLst>
          </p:nvPr>
        </p:nvCxnSpPr>
        <p:spPr>
          <a:xfrm>
            <a:off x="3536950" y="3439795"/>
            <a:ext cx="525018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24083" y="2733040"/>
            <a:ext cx="274383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en-US" altLang="zh-CN" sz="4000" dirty="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lt"/>
              </a:rPr>
              <a:t>2023.9.19</a:t>
            </a:r>
            <a:endParaRPr kumimoji="1" lang="en-US" altLang="zh-CN" sz="4000" dirty="0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5908675" y="3826510"/>
            <a:ext cx="374650" cy="374650"/>
            <a:chOff x="1652" y="6730"/>
            <a:chExt cx="855" cy="855"/>
          </a:xfrm>
        </p:grpSpPr>
        <p:sp>
          <p:nvSpPr>
            <p:cNvPr id="16" name="椭圆 15"/>
            <p:cNvSpPr/>
            <p:nvPr/>
          </p:nvSpPr>
          <p:spPr>
            <a:xfrm>
              <a:off x="1652" y="6730"/>
              <a:ext cx="855" cy="855"/>
            </a:xfrm>
            <a:prstGeom prst="ellipse">
              <a:avLst/>
            </a:prstGeom>
            <a:noFill/>
            <a:ln w="12700" cmpd="sng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990" y="7074"/>
              <a:ext cx="260" cy="16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 flipH="1">
            <a:off x="6087745" y="4199890"/>
            <a:ext cx="7620" cy="572135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04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18783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文体活动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pic>
        <p:nvPicPr>
          <p:cNvPr id="10" name="图片 9" descr="足球"/>
          <p:cNvPicPr>
            <a:picLocks noChangeAspect="1"/>
          </p:cNvPicPr>
          <p:nvPr/>
        </p:nvPicPr>
        <p:blipFill>
          <a:blip r:embed="rId3"/>
          <a:srcRect t="12315" r="1136" b="30324"/>
          <a:stretch>
            <a:fillRect/>
          </a:stretch>
        </p:blipFill>
        <p:spPr>
          <a:xfrm>
            <a:off x="1125855" y="1267460"/>
            <a:ext cx="4310380" cy="5111750"/>
          </a:xfrm>
          <a:prstGeom prst="rect">
            <a:avLst/>
          </a:prstGeom>
        </p:spPr>
      </p:pic>
      <p:pic>
        <p:nvPicPr>
          <p:cNvPr id="11" name="图片 10" descr="院长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40" y="1082675"/>
            <a:ext cx="4595495" cy="54819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0"/>
            <a:ext cx="12195175" cy="68764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57668" y="1577340"/>
            <a:ext cx="8674100" cy="1332230"/>
            <a:chOff x="2611" y="2484"/>
            <a:chExt cx="13660" cy="2098"/>
          </a:xfrm>
        </p:grpSpPr>
        <p:sp>
          <p:nvSpPr>
            <p:cNvPr id="6" name="文本框 5"/>
            <p:cNvSpPr txBox="1"/>
            <p:nvPr/>
          </p:nvSpPr>
          <p:spPr>
            <a:xfrm>
              <a:off x="2611" y="2548"/>
              <a:ext cx="13660" cy="203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ctr">
                <a:lnSpc>
                  <a:spcPct val="150000"/>
                </a:lnSpc>
                <a:spcAft>
                  <a:spcPts val="1200"/>
                </a:spcAft>
                <a:buClrTx/>
                <a:buSzTx/>
                <a:buFontTx/>
                <a:defRPr/>
              </a:pP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感谢您的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观看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 THANKS</a:t>
              </a:r>
              <a:endParaRPr kumimoji="1" lang="en-US" altLang="zh-CN" sz="5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355" y="2484"/>
              <a:ext cx="10171" cy="74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en-US" altLang="zh-CN" sz="2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 Medium" charset="-122"/>
                  <a:sym typeface="+mn-ea"/>
                </a:rPr>
                <a:t>Functional Scholarship Denfense</a:t>
              </a:r>
              <a:endParaRPr lang="en-US" altLang="zh-CN" sz="2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42" y="4394"/>
              <a:ext cx="11339" cy="1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3395" y="506222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汇报人：</a:t>
            </a: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周延霖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5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24" name="矩形 23"/>
              <p:cNvSpPr/>
              <p:nvPr>
                <p:custDataLst>
                  <p:tags r:id="rId6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5" name="等腰三角形 24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33" name="椭圆 32"/>
          <p:cNvSpPr/>
          <p:nvPr>
            <p:custDataLst>
              <p:tags r:id="rId8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4" name="椭圆 33"/>
          <p:cNvSpPr/>
          <p:nvPr>
            <p:custDataLst>
              <p:tags r:id="rId9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9" name="椭圆 38"/>
          <p:cNvSpPr/>
          <p:nvPr>
            <p:custDataLst>
              <p:tags r:id="rId12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0" name="矩形 39"/>
          <p:cNvSpPr/>
          <p:nvPr>
            <p:custDataLst>
              <p:tags r:id="rId13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4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5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2023/9/19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3270" cy="3371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8330" y="2469221"/>
            <a:ext cx="2322195" cy="3562937"/>
            <a:chOff x="5381" y="2767"/>
            <a:chExt cx="3954" cy="6065"/>
          </a:xfrm>
        </p:grpSpPr>
        <p:sp>
          <p:nvSpPr>
            <p:cNvPr id="14" name="圆角矩形 13"/>
            <p:cNvSpPr/>
            <p:nvPr>
              <p:custDataLst>
                <p:tags r:id="rId2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n>
                    <a:noFill/>
                  </a:ln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科研</a:t>
              </a:r>
              <a:r>
                <a:rPr lang="zh-CN" altLang="en-US" sz="2400">
                  <a:ln>
                    <a:noFill/>
                  </a:ln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创新</a:t>
              </a:r>
              <a:endParaRPr lang="zh-CN" altLang="en-US" sz="2400">
                <a:ln>
                  <a:noFill/>
                </a:ln>
                <a:solidFill>
                  <a:schemeClr val="tx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6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65" name="文本框 64"/>
          <p:cNvSpPr txBox="1"/>
          <p:nvPr>
            <p:custDataLst>
              <p:tags r:id="rId7"/>
            </p:custDataLst>
          </p:nvPr>
        </p:nvSpPr>
        <p:spPr>
          <a:xfrm>
            <a:off x="454025" y="381000"/>
            <a:ext cx="11285220" cy="2399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15000">
                <a:ln w="9525">
                  <a:solidFill>
                    <a:schemeClr val="tx2">
                      <a:alpha val="30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15000">
              <a:ln w="9525">
                <a:solidFill>
                  <a:schemeClr val="tx2">
                    <a:alpha val="30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"/>
            </p:custDataLst>
          </p:nvPr>
        </p:nvSpPr>
        <p:spPr>
          <a:xfrm>
            <a:off x="4197350" y="989330"/>
            <a:ext cx="3787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4400">
              <a:ln>
                <a:noFill/>
              </a:ln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510915" y="2469222"/>
            <a:ext cx="2322195" cy="3562937"/>
            <a:chOff x="5381" y="2767"/>
            <a:chExt cx="3954" cy="6065"/>
          </a:xfrm>
        </p:grpSpPr>
        <p:sp>
          <p:nvSpPr>
            <p:cNvPr id="68" name="圆角矩形 67"/>
            <p:cNvSpPr/>
            <p:nvPr>
              <p:custDataLst>
                <p:tags r:id="rId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1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1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竞赛训练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</a:rPr>
                <a:t>02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413500" y="2469222"/>
            <a:ext cx="2322195" cy="3562937"/>
            <a:chOff x="5381" y="2767"/>
            <a:chExt cx="3954" cy="6065"/>
          </a:xfrm>
        </p:grpSpPr>
        <p:sp>
          <p:nvSpPr>
            <p:cNvPr id="76" name="圆角矩形 75"/>
            <p:cNvSpPr/>
            <p:nvPr>
              <p:custDataLst>
                <p:tags r:id="rId14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15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16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7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社会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实践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82" name="文本框 81"/>
            <p:cNvSpPr txBox="1"/>
            <p:nvPr>
              <p:custDataLst>
                <p:tags r:id="rId18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316085" y="2469222"/>
            <a:ext cx="2322195" cy="3562937"/>
            <a:chOff x="5381" y="2767"/>
            <a:chExt cx="3954" cy="6065"/>
          </a:xfrm>
        </p:grpSpPr>
        <p:sp>
          <p:nvSpPr>
            <p:cNvPr id="84" name="圆角矩形 83"/>
            <p:cNvSpPr/>
            <p:nvPr>
              <p:custDataLst>
                <p:tags r:id="rId1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2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2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2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文体活动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2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61023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51155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641604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931735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科研创新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341630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7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8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9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2023/9/19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01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科研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创新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机器人与信息自动化研究所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截屏2023-06-14 14.14.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95" y="2226310"/>
            <a:ext cx="4114800" cy="3454400"/>
          </a:xfrm>
          <a:prstGeom prst="rect">
            <a:avLst/>
          </a:prstGeom>
        </p:spPr>
      </p:pic>
      <p:pic>
        <p:nvPicPr>
          <p:cNvPr id="12" name="图片 11" descr="WechatIMG1551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215" y="1202690"/>
            <a:ext cx="5383530" cy="52019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3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竞赛训练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02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341630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7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8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9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2023/9/19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02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18783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竞赛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训练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28115" y="5256530"/>
            <a:ext cx="297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全国</a:t>
            </a:r>
            <a:r>
              <a:rPr lang="zh-CN" altLang="en-US" sz="2400"/>
              <a:t>密码技术竞赛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6928485" y="5256530"/>
            <a:ext cx="3988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天津市</a:t>
            </a:r>
            <a:r>
              <a:rPr lang="en-US" altLang="zh-CN" sz="2400"/>
              <a:t>CTF</a:t>
            </a:r>
            <a:r>
              <a:rPr lang="zh-CN" altLang="en-US" sz="2400"/>
              <a:t>竞赛</a:t>
            </a:r>
            <a:endParaRPr lang="zh-CN" altLang="en-US" sz="2400"/>
          </a:p>
        </p:txBody>
      </p:sp>
      <p:pic>
        <p:nvPicPr>
          <p:cNvPr id="2" name="图片 1" descr="ctf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80" y="1099185"/>
            <a:ext cx="5922645" cy="3429000"/>
          </a:xfrm>
          <a:prstGeom prst="rect">
            <a:avLst/>
          </a:prstGeom>
        </p:spPr>
      </p:pic>
      <p:pic>
        <p:nvPicPr>
          <p:cNvPr id="10" name="图片 9" descr="密码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" y="1099185"/>
            <a:ext cx="5574030" cy="33388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社会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实践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49339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7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8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9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2023/9/19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03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18783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社会实践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pic>
        <p:nvPicPr>
          <p:cNvPr id="4" name="图片 3" descr="母校实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1306830"/>
            <a:ext cx="5855335" cy="4521200"/>
          </a:xfrm>
          <a:prstGeom prst="rect">
            <a:avLst/>
          </a:prstGeom>
        </p:spPr>
      </p:pic>
      <p:pic>
        <p:nvPicPr>
          <p:cNvPr id="10" name="图片 9" descr="母校宣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0" y="988695"/>
            <a:ext cx="2564130" cy="5550535"/>
          </a:xfrm>
          <a:prstGeom prst="rect">
            <a:avLst/>
          </a:prstGeom>
        </p:spPr>
      </p:pic>
      <p:pic>
        <p:nvPicPr>
          <p:cNvPr id="11" name="图片 10" descr="回母校社会实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715" y="878840"/>
            <a:ext cx="4168775" cy="5979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文体活动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49339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DEFENCE   REPORT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7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8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9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2023/9/19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34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UNIT_TEXT_FORE_SCHEMECOLOR_INDEX_1_BRIGHTNESS" val="0"/>
  <p:tag name="KSO_WM_UNIT_TEXT_FORE_SCHEMECOLOR_INDEX_1" val="13"/>
  <p:tag name="KSO_WM_UNIT_TEXT_FORE_SCHEMECOLOR_INDEX_1_POS" val="0.29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44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4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7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1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0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3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3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45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4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5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6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67.xml><?xml version="1.0" encoding="utf-8"?>
<p:tagLst xmlns:p="http://schemas.openxmlformats.org/presentationml/2006/main">
  <p:tag name="COMMONDATA" val="eyJoZGlkIjoiYjI1NTg0NTA5YzViNDM1MzJhNTk4ZTNiNTBjNDQwZmMifQ=="/>
  <p:tag name="KSO_DOCER_TEMPLATE_OPEN_ONCE_MARK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FFFFF"/>
      </a:dk2>
      <a:lt2>
        <a:srgbClr val="F0F0F0"/>
      </a:lt2>
      <a:accent1>
        <a:srgbClr val="E60012"/>
      </a:accent1>
      <a:accent2>
        <a:srgbClr val="B08A5E"/>
      </a:accent2>
      <a:accent3>
        <a:srgbClr val="DF7E7E"/>
      </a:accent3>
      <a:accent4>
        <a:srgbClr val="E8C204"/>
      </a:accent4>
      <a:accent5>
        <a:srgbClr val="FF9900"/>
      </a:accent5>
      <a:accent6>
        <a:srgbClr val="99000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WPS 演示</Application>
  <PresentationFormat>宽屏</PresentationFormat>
  <Paragraphs>100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MiSans</vt:lpstr>
      <vt:lpstr>Wingdings</vt:lpstr>
      <vt:lpstr>MiSans Bold</vt:lpstr>
      <vt:lpstr>MiSans Medium</vt:lpstr>
      <vt:lpstr>苹方-简</vt:lpstr>
      <vt:lpstr>思源黑体 CN Medium</vt:lpstr>
      <vt:lpstr>汉仪中黑KW</vt:lpstr>
      <vt:lpstr>微软雅黑</vt:lpstr>
      <vt:lpstr>汉仪旗黑</vt:lpstr>
      <vt:lpstr>宋体</vt:lpstr>
      <vt:lpstr>Arial Unicode MS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周延霖</cp:lastModifiedBy>
  <cp:revision>210</cp:revision>
  <dcterms:created xsi:type="dcterms:W3CDTF">2023-09-18T07:34:43Z</dcterms:created>
  <dcterms:modified xsi:type="dcterms:W3CDTF">2023-09-18T07:34:43Z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6B35014F550AE5EAD7C82663C5A3F1FF</vt:lpwstr>
  </property>
</Properties>
</file>